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78894-AA7D-420C-B5BC-8137204DED0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FA7035-DDAF-4A25-886E-699BD81E1545}">
      <dgm:prSet phldrT="[Текст]"/>
      <dgm:spPr/>
      <dgm:t>
        <a:bodyPr/>
        <a:lstStyle/>
        <a:p>
          <a:r>
            <a:rPr lang="tt-RU" dirty="0" smtClean="0"/>
            <a:t>Хезмәт</a:t>
          </a:r>
          <a:endParaRPr lang="ru-RU" dirty="0"/>
        </a:p>
      </dgm:t>
    </dgm:pt>
    <dgm:pt modelId="{86D5D9D0-280A-4C03-B643-8248482D3B88}" type="parTrans" cxnId="{692FCB7C-1D75-44F4-95DD-0531EA7753E6}">
      <dgm:prSet/>
      <dgm:spPr/>
      <dgm:t>
        <a:bodyPr/>
        <a:lstStyle/>
        <a:p>
          <a:endParaRPr lang="ru-RU"/>
        </a:p>
      </dgm:t>
    </dgm:pt>
    <dgm:pt modelId="{602C868C-BC04-4C36-AA09-77CD5D0C3D2C}" type="sibTrans" cxnId="{692FCB7C-1D75-44F4-95DD-0531EA7753E6}">
      <dgm:prSet/>
      <dgm:spPr/>
      <dgm:t>
        <a:bodyPr/>
        <a:lstStyle/>
        <a:p>
          <a:endParaRPr lang="ru-RU"/>
        </a:p>
      </dgm:t>
    </dgm:pt>
    <dgm:pt modelId="{86D0D4A5-60EA-489E-BB4E-0D0E8C7F2F2B}">
      <dgm:prSet phldrT="[Текст]" custT="1"/>
      <dgm:spPr/>
      <dgm:t>
        <a:bodyPr/>
        <a:lstStyle/>
        <a:p>
          <a:r>
            <a:rPr lang="tt-RU" sz="1800" dirty="0" smtClean="0"/>
            <a:t>Үз-үзеңә хезмәт күрсәтү</a:t>
          </a:r>
          <a:endParaRPr lang="ru-RU" sz="1800" dirty="0"/>
        </a:p>
      </dgm:t>
    </dgm:pt>
    <dgm:pt modelId="{F1466291-5A55-4783-8080-7A157347C59F}" type="parTrans" cxnId="{DE340572-1714-492D-BD4D-B8D6D6800760}">
      <dgm:prSet/>
      <dgm:spPr/>
      <dgm:t>
        <a:bodyPr/>
        <a:lstStyle/>
        <a:p>
          <a:endParaRPr lang="ru-RU"/>
        </a:p>
      </dgm:t>
    </dgm:pt>
    <dgm:pt modelId="{51F6A6A8-8AA7-4BEC-B0A8-428631D7A58C}" type="sibTrans" cxnId="{DE340572-1714-492D-BD4D-B8D6D6800760}">
      <dgm:prSet/>
      <dgm:spPr/>
      <dgm:t>
        <a:bodyPr/>
        <a:lstStyle/>
        <a:p>
          <a:endParaRPr lang="ru-RU"/>
        </a:p>
      </dgm:t>
    </dgm:pt>
    <dgm:pt modelId="{0189A71A-6F20-4390-9695-1A41DB665CAF}">
      <dgm:prSet phldrT="[Текст]" custT="1"/>
      <dgm:spPr/>
      <dgm:t>
        <a:bodyPr/>
        <a:lstStyle/>
        <a:p>
          <a:r>
            <a:rPr lang="tt-RU" sz="1600" dirty="0" smtClean="0"/>
            <a:t>Хуҗалык-көнкүреш хезмәте</a:t>
          </a:r>
          <a:endParaRPr lang="ru-RU" sz="1600" dirty="0"/>
        </a:p>
      </dgm:t>
    </dgm:pt>
    <dgm:pt modelId="{2781DBD6-0345-4465-B604-2E3EFF9CBFA3}" type="parTrans" cxnId="{8475F24A-2E96-42C9-A4A4-913BEC4F74EB}">
      <dgm:prSet/>
      <dgm:spPr/>
      <dgm:t>
        <a:bodyPr/>
        <a:lstStyle/>
        <a:p>
          <a:endParaRPr lang="ru-RU"/>
        </a:p>
      </dgm:t>
    </dgm:pt>
    <dgm:pt modelId="{1EF395B6-C2D8-41F3-9D46-2287B07E837B}" type="sibTrans" cxnId="{8475F24A-2E96-42C9-A4A4-913BEC4F74EB}">
      <dgm:prSet/>
      <dgm:spPr/>
      <dgm:t>
        <a:bodyPr/>
        <a:lstStyle/>
        <a:p>
          <a:endParaRPr lang="ru-RU"/>
        </a:p>
      </dgm:t>
    </dgm:pt>
    <dgm:pt modelId="{1EFA7A8A-0B04-4A92-BDF5-59773FE6D5E9}">
      <dgm:prSet phldrT="[Текст]" custT="1"/>
      <dgm:spPr/>
      <dgm:t>
        <a:bodyPr/>
        <a:lstStyle/>
        <a:p>
          <a:r>
            <a:rPr lang="tt-RU" sz="2000" dirty="0" smtClean="0"/>
            <a:t>Табигатьтәге хезмәт</a:t>
          </a:r>
          <a:endParaRPr lang="ru-RU" sz="2000" dirty="0"/>
        </a:p>
      </dgm:t>
    </dgm:pt>
    <dgm:pt modelId="{22C4256C-0D59-4E1E-A492-85AEB04CDD2E}" type="parTrans" cxnId="{9543BAC6-FECF-4D96-8817-15960093A9F4}">
      <dgm:prSet/>
      <dgm:spPr/>
      <dgm:t>
        <a:bodyPr/>
        <a:lstStyle/>
        <a:p>
          <a:endParaRPr lang="ru-RU"/>
        </a:p>
      </dgm:t>
    </dgm:pt>
    <dgm:pt modelId="{23225AD5-3960-4371-9836-542D81E926E3}" type="sibTrans" cxnId="{9543BAC6-FECF-4D96-8817-15960093A9F4}">
      <dgm:prSet/>
      <dgm:spPr/>
      <dgm:t>
        <a:bodyPr/>
        <a:lstStyle/>
        <a:p>
          <a:endParaRPr lang="ru-RU"/>
        </a:p>
      </dgm:t>
    </dgm:pt>
    <dgm:pt modelId="{4DFB729C-1B63-4B83-90A7-90D525404B52}">
      <dgm:prSet phldrT="[Текст]" custT="1"/>
      <dgm:spPr/>
      <dgm:t>
        <a:bodyPr/>
        <a:lstStyle/>
        <a:p>
          <a:r>
            <a:rPr lang="tt-RU" sz="1800" dirty="0" smtClean="0"/>
            <a:t>Кул хезмәте</a:t>
          </a:r>
          <a:endParaRPr lang="ru-RU" sz="1800" dirty="0"/>
        </a:p>
      </dgm:t>
    </dgm:pt>
    <dgm:pt modelId="{65C63892-F1F2-4468-9061-74141256D138}" type="parTrans" cxnId="{E2CFEB8A-6E18-43A3-B8A7-68E727ED9535}">
      <dgm:prSet/>
      <dgm:spPr/>
      <dgm:t>
        <a:bodyPr/>
        <a:lstStyle/>
        <a:p>
          <a:endParaRPr lang="ru-RU"/>
        </a:p>
      </dgm:t>
    </dgm:pt>
    <dgm:pt modelId="{690AAEFC-08DC-4543-82AE-BA4DEBC314FE}" type="sibTrans" cxnId="{E2CFEB8A-6E18-43A3-B8A7-68E727ED9535}">
      <dgm:prSet/>
      <dgm:spPr/>
      <dgm:t>
        <a:bodyPr/>
        <a:lstStyle/>
        <a:p>
          <a:endParaRPr lang="ru-RU"/>
        </a:p>
      </dgm:t>
    </dgm:pt>
    <dgm:pt modelId="{3C5CC6AB-7DDE-4413-A2C0-AB56B24DAB1D}" type="pres">
      <dgm:prSet presAssocID="{BEF78894-AA7D-420C-B5BC-8137204DED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C437D-8E72-4775-8211-736685FC5B26}" type="pres">
      <dgm:prSet presAssocID="{D4FA7035-DDAF-4A25-886E-699BD81E1545}" presName="centerShape" presStyleLbl="node0" presStyleIdx="0" presStyleCnt="1" custFlipVert="0" custFlipHor="0" custScaleX="102118" custScaleY="89354"/>
      <dgm:spPr/>
      <dgm:t>
        <a:bodyPr/>
        <a:lstStyle/>
        <a:p>
          <a:endParaRPr lang="ru-RU"/>
        </a:p>
      </dgm:t>
    </dgm:pt>
    <dgm:pt modelId="{BD79A416-064B-4DDB-A51B-29C9B954ED42}" type="pres">
      <dgm:prSet presAssocID="{F1466291-5A55-4783-8080-7A157347C59F}" presName="Name9" presStyleLbl="parChTrans1D2" presStyleIdx="0" presStyleCnt="4"/>
      <dgm:spPr/>
      <dgm:t>
        <a:bodyPr/>
        <a:lstStyle/>
        <a:p>
          <a:endParaRPr lang="ru-RU"/>
        </a:p>
      </dgm:t>
    </dgm:pt>
    <dgm:pt modelId="{AF6748DF-0CC1-4D4E-9AB1-577B58D12C8A}" type="pres">
      <dgm:prSet presAssocID="{F1466291-5A55-4783-8080-7A157347C59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DA04B2C-24FE-49AE-9A92-E0C717FD149E}" type="pres">
      <dgm:prSet presAssocID="{86D0D4A5-60EA-489E-BB4E-0D0E8C7F2F2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DF28F-FE35-4791-B908-5A8451559DB2}" type="pres">
      <dgm:prSet presAssocID="{2781DBD6-0345-4465-B604-2E3EFF9CBFA3}" presName="Name9" presStyleLbl="parChTrans1D2" presStyleIdx="1" presStyleCnt="4" custFlipVert="0" custFlipHor="0" custScaleX="2000000" custScaleY="4084"/>
      <dgm:spPr/>
      <dgm:t>
        <a:bodyPr/>
        <a:lstStyle/>
        <a:p>
          <a:endParaRPr lang="ru-RU"/>
        </a:p>
      </dgm:t>
    </dgm:pt>
    <dgm:pt modelId="{015F97C1-721A-4905-AC3C-7CC4376853E0}" type="pres">
      <dgm:prSet presAssocID="{2781DBD6-0345-4465-B604-2E3EFF9CBFA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E4BB395-4674-4F36-940B-F4A2F9851508}" type="pres">
      <dgm:prSet presAssocID="{0189A71A-6F20-4390-9695-1A41DB665CA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6630D-32B4-4CE3-8B91-322980D22652}" type="pres">
      <dgm:prSet presAssocID="{22C4256C-0D59-4E1E-A492-85AEB04CDD2E}" presName="Name9" presStyleLbl="parChTrans1D2" presStyleIdx="2" presStyleCnt="4" custFlipVert="0" custFlipHor="0" custScaleX="2000000" custScaleY="4084"/>
      <dgm:spPr/>
      <dgm:t>
        <a:bodyPr/>
        <a:lstStyle/>
        <a:p>
          <a:endParaRPr lang="ru-RU"/>
        </a:p>
      </dgm:t>
    </dgm:pt>
    <dgm:pt modelId="{0EDF1B7A-2CA2-4F8E-91C2-0D422B530EB6}" type="pres">
      <dgm:prSet presAssocID="{22C4256C-0D59-4E1E-A492-85AEB04CDD2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D6211FF-B539-4CC0-AB09-0DA633959F87}" type="pres">
      <dgm:prSet presAssocID="{1EFA7A8A-0B04-4A92-BDF5-59773FE6D5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E12A2-5027-4BCD-B111-74D5B61B9677}" type="pres">
      <dgm:prSet presAssocID="{65C63892-F1F2-4468-9061-74141256D138}" presName="Name9" presStyleLbl="parChTrans1D2" presStyleIdx="3" presStyleCnt="4" custFlipVert="0" custFlipHor="0" custScaleX="2000000" custScaleY="4084"/>
      <dgm:spPr/>
      <dgm:t>
        <a:bodyPr/>
        <a:lstStyle/>
        <a:p>
          <a:endParaRPr lang="ru-RU"/>
        </a:p>
      </dgm:t>
    </dgm:pt>
    <dgm:pt modelId="{B5A3C62E-91D3-4410-8B5A-CF13872D7DF2}" type="pres">
      <dgm:prSet presAssocID="{65C63892-F1F2-4468-9061-74141256D13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014EA0B-20A9-4D5B-B134-8A1342D23AB3}" type="pres">
      <dgm:prSet presAssocID="{4DFB729C-1B63-4B83-90A7-90D525404B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0C9C1-F373-421A-A585-6F5431AF4E6E}" type="presOf" srcId="{F1466291-5A55-4783-8080-7A157347C59F}" destId="{BD79A416-064B-4DDB-A51B-29C9B954ED42}" srcOrd="0" destOrd="0" presId="urn:microsoft.com/office/officeart/2005/8/layout/radial1"/>
    <dgm:cxn modelId="{A3CAB72D-26C5-4EAF-B509-B51B88FBC645}" type="presOf" srcId="{D4FA7035-DDAF-4A25-886E-699BD81E1545}" destId="{9B0C437D-8E72-4775-8211-736685FC5B26}" srcOrd="0" destOrd="0" presId="urn:microsoft.com/office/officeart/2005/8/layout/radial1"/>
    <dgm:cxn modelId="{692FCB7C-1D75-44F4-95DD-0531EA7753E6}" srcId="{BEF78894-AA7D-420C-B5BC-8137204DED04}" destId="{D4FA7035-DDAF-4A25-886E-699BD81E1545}" srcOrd="0" destOrd="0" parTransId="{86D5D9D0-280A-4C03-B643-8248482D3B88}" sibTransId="{602C868C-BC04-4C36-AA09-77CD5D0C3D2C}"/>
    <dgm:cxn modelId="{839F2814-6547-42C7-BAA8-904EFE4E1B33}" type="presOf" srcId="{86D0D4A5-60EA-489E-BB4E-0D0E8C7F2F2B}" destId="{8DA04B2C-24FE-49AE-9A92-E0C717FD149E}" srcOrd="0" destOrd="0" presId="urn:microsoft.com/office/officeart/2005/8/layout/radial1"/>
    <dgm:cxn modelId="{D4CD9AA2-2914-4925-9676-CD1C246B74DE}" type="presOf" srcId="{22C4256C-0D59-4E1E-A492-85AEB04CDD2E}" destId="{43C6630D-32B4-4CE3-8B91-322980D22652}" srcOrd="0" destOrd="0" presId="urn:microsoft.com/office/officeart/2005/8/layout/radial1"/>
    <dgm:cxn modelId="{143DA13E-E2A1-4D4D-9D3F-052621A3773E}" type="presOf" srcId="{BEF78894-AA7D-420C-B5BC-8137204DED04}" destId="{3C5CC6AB-7DDE-4413-A2C0-AB56B24DAB1D}" srcOrd="0" destOrd="0" presId="urn:microsoft.com/office/officeart/2005/8/layout/radial1"/>
    <dgm:cxn modelId="{9F2FB421-A51B-43B4-B1EE-32CF7A1D6158}" type="presOf" srcId="{4DFB729C-1B63-4B83-90A7-90D525404B52}" destId="{C014EA0B-20A9-4D5B-B134-8A1342D23AB3}" srcOrd="0" destOrd="0" presId="urn:microsoft.com/office/officeart/2005/8/layout/radial1"/>
    <dgm:cxn modelId="{DE340572-1714-492D-BD4D-B8D6D6800760}" srcId="{D4FA7035-DDAF-4A25-886E-699BD81E1545}" destId="{86D0D4A5-60EA-489E-BB4E-0D0E8C7F2F2B}" srcOrd="0" destOrd="0" parTransId="{F1466291-5A55-4783-8080-7A157347C59F}" sibTransId="{51F6A6A8-8AA7-4BEC-B0A8-428631D7A58C}"/>
    <dgm:cxn modelId="{2D1B61E3-2105-49C6-8E22-9E2C1DC3553B}" type="presOf" srcId="{22C4256C-0D59-4E1E-A492-85AEB04CDD2E}" destId="{0EDF1B7A-2CA2-4F8E-91C2-0D422B530EB6}" srcOrd="1" destOrd="0" presId="urn:microsoft.com/office/officeart/2005/8/layout/radial1"/>
    <dgm:cxn modelId="{47C16688-540F-4E39-949D-BA3D3392E2CB}" type="presOf" srcId="{2781DBD6-0345-4465-B604-2E3EFF9CBFA3}" destId="{37CDF28F-FE35-4791-B908-5A8451559DB2}" srcOrd="0" destOrd="0" presId="urn:microsoft.com/office/officeart/2005/8/layout/radial1"/>
    <dgm:cxn modelId="{8475F24A-2E96-42C9-A4A4-913BEC4F74EB}" srcId="{D4FA7035-DDAF-4A25-886E-699BD81E1545}" destId="{0189A71A-6F20-4390-9695-1A41DB665CAF}" srcOrd="1" destOrd="0" parTransId="{2781DBD6-0345-4465-B604-2E3EFF9CBFA3}" sibTransId="{1EF395B6-C2D8-41F3-9D46-2287B07E837B}"/>
    <dgm:cxn modelId="{B2D2A217-26C8-4FB8-922D-C45E24CBAB20}" type="presOf" srcId="{F1466291-5A55-4783-8080-7A157347C59F}" destId="{AF6748DF-0CC1-4D4E-9AB1-577B58D12C8A}" srcOrd="1" destOrd="0" presId="urn:microsoft.com/office/officeart/2005/8/layout/radial1"/>
    <dgm:cxn modelId="{9543BAC6-FECF-4D96-8817-15960093A9F4}" srcId="{D4FA7035-DDAF-4A25-886E-699BD81E1545}" destId="{1EFA7A8A-0B04-4A92-BDF5-59773FE6D5E9}" srcOrd="2" destOrd="0" parTransId="{22C4256C-0D59-4E1E-A492-85AEB04CDD2E}" sibTransId="{23225AD5-3960-4371-9836-542D81E926E3}"/>
    <dgm:cxn modelId="{E2CFEB8A-6E18-43A3-B8A7-68E727ED9535}" srcId="{D4FA7035-DDAF-4A25-886E-699BD81E1545}" destId="{4DFB729C-1B63-4B83-90A7-90D525404B52}" srcOrd="3" destOrd="0" parTransId="{65C63892-F1F2-4468-9061-74141256D138}" sibTransId="{690AAEFC-08DC-4543-82AE-BA4DEBC314FE}"/>
    <dgm:cxn modelId="{C41D8DAC-93EC-4798-9C53-DEF769B77D70}" type="presOf" srcId="{0189A71A-6F20-4390-9695-1A41DB665CAF}" destId="{CE4BB395-4674-4F36-940B-F4A2F9851508}" srcOrd="0" destOrd="0" presId="urn:microsoft.com/office/officeart/2005/8/layout/radial1"/>
    <dgm:cxn modelId="{28B1BCC0-846A-4AFD-BD68-755D25FDC9E7}" type="presOf" srcId="{65C63892-F1F2-4468-9061-74141256D138}" destId="{90DE12A2-5027-4BCD-B111-74D5B61B9677}" srcOrd="0" destOrd="0" presId="urn:microsoft.com/office/officeart/2005/8/layout/radial1"/>
    <dgm:cxn modelId="{0CB7C053-56A4-424F-BEE3-06E00F54762A}" type="presOf" srcId="{65C63892-F1F2-4468-9061-74141256D138}" destId="{B5A3C62E-91D3-4410-8B5A-CF13872D7DF2}" srcOrd="1" destOrd="0" presId="urn:microsoft.com/office/officeart/2005/8/layout/radial1"/>
    <dgm:cxn modelId="{D8A2C1B4-9368-43A2-8933-D2FF31521F28}" type="presOf" srcId="{1EFA7A8A-0B04-4A92-BDF5-59773FE6D5E9}" destId="{8D6211FF-B539-4CC0-AB09-0DA633959F87}" srcOrd="0" destOrd="0" presId="urn:microsoft.com/office/officeart/2005/8/layout/radial1"/>
    <dgm:cxn modelId="{7881F23D-B0D3-4E85-A06B-E336A5C27E1F}" type="presOf" srcId="{2781DBD6-0345-4465-B604-2E3EFF9CBFA3}" destId="{015F97C1-721A-4905-AC3C-7CC4376853E0}" srcOrd="1" destOrd="0" presId="urn:microsoft.com/office/officeart/2005/8/layout/radial1"/>
    <dgm:cxn modelId="{A9180F1A-0F54-4338-8683-CF146D5B46F2}" type="presParOf" srcId="{3C5CC6AB-7DDE-4413-A2C0-AB56B24DAB1D}" destId="{9B0C437D-8E72-4775-8211-736685FC5B26}" srcOrd="0" destOrd="0" presId="urn:microsoft.com/office/officeart/2005/8/layout/radial1"/>
    <dgm:cxn modelId="{F8F36B1C-8063-4140-BF3E-9BF64B0E909B}" type="presParOf" srcId="{3C5CC6AB-7DDE-4413-A2C0-AB56B24DAB1D}" destId="{BD79A416-064B-4DDB-A51B-29C9B954ED42}" srcOrd="1" destOrd="0" presId="urn:microsoft.com/office/officeart/2005/8/layout/radial1"/>
    <dgm:cxn modelId="{9624F75C-F98E-4A28-82CE-50EABBFA9D00}" type="presParOf" srcId="{BD79A416-064B-4DDB-A51B-29C9B954ED42}" destId="{AF6748DF-0CC1-4D4E-9AB1-577B58D12C8A}" srcOrd="0" destOrd="0" presId="urn:microsoft.com/office/officeart/2005/8/layout/radial1"/>
    <dgm:cxn modelId="{93DB3FEA-8B5D-46EA-BA8A-E6AEC16E19E7}" type="presParOf" srcId="{3C5CC6AB-7DDE-4413-A2C0-AB56B24DAB1D}" destId="{8DA04B2C-24FE-49AE-9A92-E0C717FD149E}" srcOrd="2" destOrd="0" presId="urn:microsoft.com/office/officeart/2005/8/layout/radial1"/>
    <dgm:cxn modelId="{9D92CC00-3B04-4A60-A826-0A04B774BAC1}" type="presParOf" srcId="{3C5CC6AB-7DDE-4413-A2C0-AB56B24DAB1D}" destId="{37CDF28F-FE35-4791-B908-5A8451559DB2}" srcOrd="3" destOrd="0" presId="urn:microsoft.com/office/officeart/2005/8/layout/radial1"/>
    <dgm:cxn modelId="{C644FFDE-A846-429F-8F30-177A1D3F87B7}" type="presParOf" srcId="{37CDF28F-FE35-4791-B908-5A8451559DB2}" destId="{015F97C1-721A-4905-AC3C-7CC4376853E0}" srcOrd="0" destOrd="0" presId="urn:microsoft.com/office/officeart/2005/8/layout/radial1"/>
    <dgm:cxn modelId="{82C5712E-8194-4C28-B57D-9A7EB14035F4}" type="presParOf" srcId="{3C5CC6AB-7DDE-4413-A2C0-AB56B24DAB1D}" destId="{CE4BB395-4674-4F36-940B-F4A2F9851508}" srcOrd="4" destOrd="0" presId="urn:microsoft.com/office/officeart/2005/8/layout/radial1"/>
    <dgm:cxn modelId="{CF10B362-BFBA-4B90-ACA7-5A5D4AC4FA70}" type="presParOf" srcId="{3C5CC6AB-7DDE-4413-A2C0-AB56B24DAB1D}" destId="{43C6630D-32B4-4CE3-8B91-322980D22652}" srcOrd="5" destOrd="0" presId="urn:microsoft.com/office/officeart/2005/8/layout/radial1"/>
    <dgm:cxn modelId="{6305437F-BB89-4DCF-AF50-9763EF1E4071}" type="presParOf" srcId="{43C6630D-32B4-4CE3-8B91-322980D22652}" destId="{0EDF1B7A-2CA2-4F8E-91C2-0D422B530EB6}" srcOrd="0" destOrd="0" presId="urn:microsoft.com/office/officeart/2005/8/layout/radial1"/>
    <dgm:cxn modelId="{62822217-75B9-4596-9408-BB5D678B9E48}" type="presParOf" srcId="{3C5CC6AB-7DDE-4413-A2C0-AB56B24DAB1D}" destId="{8D6211FF-B539-4CC0-AB09-0DA633959F87}" srcOrd="6" destOrd="0" presId="urn:microsoft.com/office/officeart/2005/8/layout/radial1"/>
    <dgm:cxn modelId="{8323B489-54CC-4E4A-A997-691E60331E21}" type="presParOf" srcId="{3C5CC6AB-7DDE-4413-A2C0-AB56B24DAB1D}" destId="{90DE12A2-5027-4BCD-B111-74D5B61B9677}" srcOrd="7" destOrd="0" presId="urn:microsoft.com/office/officeart/2005/8/layout/radial1"/>
    <dgm:cxn modelId="{31A743F5-A9A3-4CC7-B43F-81AF76D107A9}" type="presParOf" srcId="{90DE12A2-5027-4BCD-B111-74D5B61B9677}" destId="{B5A3C62E-91D3-4410-8B5A-CF13872D7DF2}" srcOrd="0" destOrd="0" presId="urn:microsoft.com/office/officeart/2005/8/layout/radial1"/>
    <dgm:cxn modelId="{2C93B46E-BF44-4330-A580-DF61AE15F5C4}" type="presParOf" srcId="{3C5CC6AB-7DDE-4413-A2C0-AB56B24DAB1D}" destId="{C014EA0B-20A9-4D5B-B134-8A1342D23AB3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B0E88C-5843-4F8D-B989-EB40AA0A9CB2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BCAE6B-738A-4937-B604-4C46AC0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0E88C-5843-4F8D-B989-EB40AA0A9CB2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CAE6B-738A-4937-B604-4C46AC0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B0E88C-5843-4F8D-B989-EB40AA0A9CB2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BCAE6B-738A-4937-B604-4C46AC0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0E88C-5843-4F8D-B989-EB40AA0A9CB2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CAE6B-738A-4937-B604-4C46AC0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B0E88C-5843-4F8D-B989-EB40AA0A9CB2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BCAE6B-738A-4937-B604-4C46AC0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0E88C-5843-4F8D-B989-EB40AA0A9CB2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CAE6B-738A-4937-B604-4C46AC0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0E88C-5843-4F8D-B989-EB40AA0A9CB2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CAE6B-738A-4937-B604-4C46AC0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0E88C-5843-4F8D-B989-EB40AA0A9CB2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CAE6B-738A-4937-B604-4C46AC0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B0E88C-5843-4F8D-B989-EB40AA0A9CB2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CAE6B-738A-4937-B604-4C46AC0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0E88C-5843-4F8D-B989-EB40AA0A9CB2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CAE6B-738A-4937-B604-4C46AC0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0E88C-5843-4F8D-B989-EB40AA0A9CB2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CAE6B-738A-4937-B604-4C46AC0BE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B0E88C-5843-4F8D-B989-EB40AA0A9CB2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BCAE6B-738A-4937-B604-4C46AC0BE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458100" cy="185738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«</a:t>
            </a:r>
            <a:r>
              <a:rPr lang="ru-RU" sz="3200" dirty="0" err="1" smtClean="0">
                <a:solidFill>
                  <a:srgbClr val="00B050"/>
                </a:solidFill>
              </a:rPr>
              <a:t>Актаныш</a:t>
            </a:r>
            <a:r>
              <a:rPr lang="tt-RU" sz="3200" dirty="0" smtClean="0">
                <a:solidFill>
                  <a:srgbClr val="00B050"/>
                </a:solidFill>
              </a:rPr>
              <a:t> авылы гомуми үсеш бирүче №4 балалар бакчасы”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539864"/>
            <a:ext cx="5572164" cy="1960838"/>
          </a:xfrm>
        </p:spPr>
        <p:txBody>
          <a:bodyPr>
            <a:noAutofit/>
          </a:bodyPr>
          <a:lstStyle/>
          <a:p>
            <a:pPr algn="ctr"/>
            <a:r>
              <a:rPr lang="tt-RU" sz="4000" dirty="0" smtClean="0">
                <a:solidFill>
                  <a:srgbClr val="FF0000"/>
                </a:solidFill>
              </a:rPr>
              <a:t> Тема: балалар </a:t>
            </a:r>
            <a:r>
              <a:rPr lang="tt-RU" sz="4000" dirty="0" smtClean="0">
                <a:solidFill>
                  <a:srgbClr val="FF0000"/>
                </a:solidFill>
              </a:rPr>
              <a:t>бакчасында </a:t>
            </a:r>
            <a:r>
              <a:rPr lang="tt-RU" sz="4000" dirty="0" smtClean="0">
                <a:solidFill>
                  <a:srgbClr val="FF0000"/>
                </a:solidFill>
              </a:rPr>
              <a:t>хезмәт тәрбиясе.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DC1098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3786214" cy="3000396"/>
          </a:xfrm>
        </p:spPr>
      </p:pic>
      <p:pic>
        <p:nvPicPr>
          <p:cNvPr id="8" name="Содержимое 7" descr="SDC1098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857620" y="3571876"/>
            <a:ext cx="3878265" cy="2640806"/>
          </a:xfrm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09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000372"/>
            <a:ext cx="3949703" cy="3355186"/>
          </a:xfrm>
        </p:spPr>
      </p:pic>
      <p:pic>
        <p:nvPicPr>
          <p:cNvPr id="6" name="Содержимое 5" descr="SDC109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428604"/>
            <a:ext cx="3735389" cy="3000396"/>
          </a:xfr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DC109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571480"/>
            <a:ext cx="3929090" cy="3071834"/>
          </a:xfrm>
        </p:spPr>
      </p:pic>
      <p:pic>
        <p:nvPicPr>
          <p:cNvPr id="6" name="Содержимое 5" descr="SDC109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00430" y="3643314"/>
            <a:ext cx="4306893" cy="2997996"/>
          </a:xfrm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09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643314"/>
            <a:ext cx="3949703" cy="2786082"/>
          </a:xfrm>
        </p:spPr>
      </p:pic>
      <p:pic>
        <p:nvPicPr>
          <p:cNvPr id="6" name="Содержимое 5" descr="SDC109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00430" y="285728"/>
            <a:ext cx="3878265" cy="3143272"/>
          </a:xfr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Зурлар төркеме</a:t>
            </a:r>
            <a:endParaRPr lang="ru-RU" dirty="0"/>
          </a:p>
        </p:txBody>
      </p:sp>
      <p:pic>
        <p:nvPicPr>
          <p:cNvPr id="4" name="Содержимое 3" descr="DSC048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48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3500438"/>
            <a:ext cx="4000528" cy="3069434"/>
          </a:xfrm>
        </p:spPr>
      </p:pic>
      <p:pic>
        <p:nvPicPr>
          <p:cNvPr id="6" name="Содержимое 5" descr="DSC048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00430" y="500042"/>
            <a:ext cx="3949703" cy="2857520"/>
          </a:xfrm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48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3643338" cy="2640806"/>
          </a:xfrm>
        </p:spPr>
      </p:pic>
      <p:pic>
        <p:nvPicPr>
          <p:cNvPr id="6" name="Содержимое 5" descr="DSC048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57554" y="3357562"/>
            <a:ext cx="4429156" cy="3069434"/>
          </a:xfrm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48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286124"/>
            <a:ext cx="4000528" cy="3212310"/>
          </a:xfrm>
        </p:spPr>
      </p:pic>
      <p:pic>
        <p:nvPicPr>
          <p:cNvPr id="6" name="Содержимое 5" descr="DSC048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868" y="357166"/>
            <a:ext cx="4214842" cy="2786082"/>
          </a:xfrm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0483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3929090" cy="3140872"/>
          </a:xfrm>
        </p:spPr>
      </p:pic>
      <p:pic>
        <p:nvPicPr>
          <p:cNvPr id="8" name="Содержимое 7" descr="DSC0483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29058" y="3643314"/>
            <a:ext cx="3857652" cy="2855120"/>
          </a:xfrm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48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714752"/>
            <a:ext cx="3949703" cy="2857520"/>
          </a:xfrm>
        </p:spPr>
      </p:pic>
      <p:pic>
        <p:nvPicPr>
          <p:cNvPr id="6" name="Содержимое 5" descr="DSC047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43306" y="571480"/>
            <a:ext cx="4021141" cy="3069434"/>
          </a:xfr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571604" y="1000108"/>
          <a:ext cx="6096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47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4306893" cy="3355186"/>
          </a:xfrm>
        </p:spPr>
      </p:pic>
      <p:pic>
        <p:nvPicPr>
          <p:cNvPr id="6" name="Содержимое 5" descr="DSC047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28992" y="3929066"/>
            <a:ext cx="4378331" cy="2786082"/>
          </a:xfrm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239000" cy="57150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DSC04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928670"/>
            <a:ext cx="6869664" cy="5527693"/>
          </a:xfrm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dirty="0" smtClean="0"/>
              <a:t>Мәктәпкә әзерлек төркеме</a:t>
            </a:r>
            <a:endParaRPr lang="ru-RU" dirty="0"/>
          </a:p>
        </p:txBody>
      </p:sp>
      <p:pic>
        <p:nvPicPr>
          <p:cNvPr id="4" name="Содержимое 3" descr="SDC109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09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00438"/>
            <a:ext cx="4000528" cy="2783682"/>
          </a:xfrm>
        </p:spPr>
      </p:pic>
      <p:pic>
        <p:nvPicPr>
          <p:cNvPr id="6" name="Содержимое 5" descr="SDC109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868" y="500042"/>
            <a:ext cx="4092579" cy="2997996"/>
          </a:xfrm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09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7000924" cy="5813445"/>
          </a:xfrm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180398"/>
          </a:xfrm>
        </p:spPr>
        <p:txBody>
          <a:bodyPr>
            <a:normAutofit/>
          </a:bodyPr>
          <a:lstStyle/>
          <a:p>
            <a:pPr algn="ctr"/>
            <a:r>
              <a:rPr lang="tt-RU" sz="6600" dirty="0" smtClean="0"/>
              <a:t>Игътибарыгыз өчен рәхмәт!</a:t>
            </a:r>
            <a:endParaRPr lang="ru-RU" sz="6600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51572"/>
          </a:xfrm>
        </p:spPr>
        <p:txBody>
          <a:bodyPr/>
          <a:lstStyle/>
          <a:p>
            <a:pPr algn="ctr"/>
            <a:r>
              <a:rPr lang="tt-RU" dirty="0" smtClean="0"/>
              <a:t>Беренче кечкенәләр төркеме</a:t>
            </a:r>
            <a:endParaRPr lang="ru-RU" dirty="0"/>
          </a:p>
        </p:txBody>
      </p:sp>
      <p:pic>
        <p:nvPicPr>
          <p:cNvPr id="12" name="Содержимое 11" descr="SDC10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DC109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9" y="1043595"/>
            <a:ext cx="3929090" cy="3028347"/>
          </a:xfrm>
        </p:spPr>
      </p:pic>
      <p:pic>
        <p:nvPicPr>
          <p:cNvPr id="6" name="Содержимое 5" descr="SDC109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3714752"/>
            <a:ext cx="3806827" cy="2926558"/>
          </a:xfr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09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000372"/>
            <a:ext cx="3806827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DC109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214422"/>
            <a:ext cx="352107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DC1096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3214686"/>
            <a:ext cx="4143404" cy="306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SDC1097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000496" y="357166"/>
            <a:ext cx="380682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>Икенче кечкенәләр төркеме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Уртанчылар төркеме</a:t>
            </a:r>
            <a:endParaRPr lang="ru-RU" dirty="0"/>
          </a:p>
        </p:txBody>
      </p:sp>
      <p:pic>
        <p:nvPicPr>
          <p:cNvPr id="4" name="Содержимое 3" descr="SDC109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09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00438"/>
            <a:ext cx="3714776" cy="2855120"/>
          </a:xfrm>
        </p:spPr>
      </p:pic>
      <p:pic>
        <p:nvPicPr>
          <p:cNvPr id="6" name="Содержимое 5" descr="SDC109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714356"/>
            <a:ext cx="3521075" cy="2928958"/>
          </a:xfrm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187</TotalTime>
  <Words>46</Words>
  <Application>Microsoft Office PowerPoint</Application>
  <PresentationFormat>Экран (4:3)</PresentationFormat>
  <Paragraphs>13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«Актаныш авылы гомуми үсеш бирүче №4 балалар бакчасы” </vt:lpstr>
      <vt:lpstr>Слайд 2</vt:lpstr>
      <vt:lpstr>Беренче кечкенәләр төркеме</vt:lpstr>
      <vt:lpstr>Слайд 4</vt:lpstr>
      <vt:lpstr>Слайд 5</vt:lpstr>
      <vt:lpstr>Слайд 6</vt:lpstr>
      <vt:lpstr>Икенче кечкенәләр төркеме</vt:lpstr>
      <vt:lpstr>Уртанчылар төркеме</vt:lpstr>
      <vt:lpstr>Слайд 9</vt:lpstr>
      <vt:lpstr>Слайд 10</vt:lpstr>
      <vt:lpstr>Слайд 11</vt:lpstr>
      <vt:lpstr>Слайд 12</vt:lpstr>
      <vt:lpstr>Слайд 13</vt:lpstr>
      <vt:lpstr>Зурлар төркеме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Мәктәпкә әзерлек төркеме</vt:lpstr>
      <vt:lpstr>Слайд 23</vt:lpstr>
      <vt:lpstr>Слайд 24</vt:lpstr>
      <vt:lpstr>Игътибарыгыз өчен рәхмәт!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«Актаныш авылы гомуми үсеш бирүче №4 балалар бакчасы”</dc:title>
  <dc:creator>User</dc:creator>
  <cp:lastModifiedBy>User</cp:lastModifiedBy>
  <cp:revision>52</cp:revision>
  <dcterms:created xsi:type="dcterms:W3CDTF">2013-03-25T16:50:44Z</dcterms:created>
  <dcterms:modified xsi:type="dcterms:W3CDTF">2013-04-25T06:59:49Z</dcterms:modified>
</cp:coreProperties>
</file>